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96773D70.xml" ContentType="application/vnd.ms-powerpoint.comments+xml"/>
  <Override PartName="/ppt/comments/modernComment_110_F811044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A857B8-2873-2D7B-C609-90D99D8C6DB9}" name="Usoro Anthony" initials="AU" userId="S::Anthony.Usoro@external.eni.com::fe018beb-ec52-4cdc-a207-94fdfd47525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0_96773D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F9739A-74B4-4AC7-AB91-0F5DD8E7111D}" authorId="{1DA857B8-2873-2D7B-C609-90D99D8C6DB9}" created="2024-07-22T07:48:58.178">
    <pc:sldMkLst xmlns:pc="http://schemas.microsoft.com/office/powerpoint/2013/main/command">
      <pc:docMk/>
      <pc:sldMk cId="2524396912" sldId="256"/>
    </pc:sldMkLst>
    <p188:pos x="2705100" y="2343150"/>
    <p188:txBody>
      <a:bodyPr/>
      <a:lstStyle/>
      <a:p>
        <a:r>
          <a:rPr lang="en-US"/>
          <a:t>Application sends notification to SNS Topic
</a:t>
        </a:r>
      </a:p>
    </p188:txBody>
  </p188:cm>
</p188:cmLst>
</file>

<file path=ppt/comments/modernComment_110_F81104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A60F6A-E4D9-420D-8253-E72405EBB5D3}" authorId="{1DA857B8-2873-2D7B-C609-90D99D8C6DB9}" created="2024-07-22T07:48:58.178">
    <pc:sldMkLst xmlns:pc="http://schemas.microsoft.com/office/powerpoint/2013/main/command">
      <pc:docMk/>
      <pc:sldMk cId="2524396912" sldId="256"/>
    </pc:sldMkLst>
    <p188:pos x="2705100" y="2343150"/>
    <p188:txBody>
      <a:bodyPr/>
      <a:lstStyle/>
      <a:p>
        <a:r>
          <a:rPr lang="en-US"/>
          <a:t>Application sends notification to SNS Topic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1EBE-6159-D3D4-8705-A952268DF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5A8D7-8FCE-9B92-62A6-84C12472A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15A30-BC9C-9A43-F627-348ECCBD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26852-52B7-9C7D-C1AE-227B8A160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829FA-7DCB-15BC-88CE-1112D39B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7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8DA7-CCD1-1572-FA28-62F64E8D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5A98F-3D94-6A6B-4F06-1D0345794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D0AD2-AD4A-BB76-D4A5-D43E40D2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F0674-93D1-5643-D29F-5235F9A6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6739-B25C-A5E5-C9A4-1E935315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7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AAA07-AEA7-DA2E-1259-E3F62D025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D8234-94BB-E5AC-B411-4B940CEFB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8612-A784-B2A3-4733-75D436E6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9CAE5-D637-9E0B-730F-86769F0E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4079-5841-6F35-D73D-288D168C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03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9100-D3E7-D8E5-B697-A253EFAA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6222-554F-1D54-C2A5-B8C5D43FB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349B-341D-6C51-1507-0230E3296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85A06-1855-F088-08B2-41184370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90658-E159-9A9F-AF5D-92848619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4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E144-E385-B596-DD9C-F9226C5A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EDA4F-E2C9-7571-E77A-E00CC7184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B2AB-0751-9766-E26E-92DE9D6D2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68A40-9168-C475-0767-1CCD957BA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6421-3B9C-2B8E-E16A-03BDCD11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54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8DB0-CC0D-862A-F285-538093A7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676B-39B0-9292-F3A5-5CDD1399C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070F5-8CFE-DB2D-B347-C78970DE2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61F7B-0B2D-B7E4-8FAC-C8614AEE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85765-F162-BE57-37F4-AE16F10C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3B28B-15B8-C80E-1480-093B8F03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45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7C62-F0C6-9308-CBEF-5C96ABB3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8A714-630B-BCF3-5B48-D69ADBC76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CEF3-A118-29D3-5BB2-8161CDE85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CA64F-4E22-B568-A035-A921950B1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1D26E-01CB-771C-F3A8-893519F52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6C0D7-0C2A-518B-9136-7263C096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7B3340-D4A9-6F6B-D6F0-6DAB065D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FDD92-10A6-3EAC-7C4E-CD95914B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6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E32-6713-829D-4159-3580AC8F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03FF4D-A853-E166-35D2-5F0B676EE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29B11-FCD1-FE6B-9D7F-5A217FF8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D58A-A3DE-0AAF-EF5B-EF49A6AD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7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1B83E-7857-6BE3-5370-90528A95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7BD45-D189-7C03-44B7-1C616B3B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0330D-0424-3D74-8CA3-63C89CB2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7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F082-D0D9-22E8-0A01-316E30F9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1FAB5-1047-76CB-36D9-CBB0537A1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ECD2C-6C69-D6C2-57BB-B56A5FCF3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E865C-A634-CE4D-DFDA-27C77BF6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7AA2C-5FA4-7205-C122-09EC0648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B9B14-2EC3-19FD-BC5A-9DFCCDC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82FD-6FAF-B29E-A96B-9B55A765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C331B-C6B7-71D8-1319-C7CB33AF4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ABD0D-900D-DE97-A674-B788907E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DCE1F-C0E9-C25B-5BCA-57490AF6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2F98B-7EF2-2A0D-1D74-33DE9B75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B762-363F-7DCC-DE02-26E10F47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493C6-E5F7-8F66-CC84-E8ED262C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DBDCA-F547-7079-9695-35B4C0646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DDFAC-89C1-8FD6-3C05-527EE40C7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48DA31-C521-4CA3-883C-AA1E68E681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5EC77-EECC-71DC-1387-95D0256CB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5F35-92AD-A146-084E-659CC721A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31DF65-8BD0-4B30-A1E8-92FA82E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0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8/10/relationships/comments" Target="../comments/modernComment_100_96773D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8/10/relationships/comments" Target="../comments/modernComment_110_F811044C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9CC69ACA-C857-7C5C-9B2E-C180B083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018745" y="3610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39C2173A-03AA-4BAB-9F3D-B9B2E6F3B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0395" y="4373790"/>
            <a:ext cx="2268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6" name="Graphic 26" descr="Amazon Simple Queue Service (Amazon SQS) service icon.">
            <a:extLst>
              <a:ext uri="{FF2B5EF4-FFF2-40B4-BE49-F238E27FC236}">
                <a16:creationId xmlns:a16="http://schemas.microsoft.com/office/drawing/2014/main" id="{61DAC142-5A8F-7E89-47D3-EB206159B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832930" y="3610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5D5EA5F6-2A23-0BD7-4045-0E6B66470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5693" y="4373790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SQS</a:t>
            </a:r>
          </a:p>
        </p:txBody>
      </p:sp>
      <p:pic>
        <p:nvPicPr>
          <p:cNvPr id="8" name="Graphic 10" descr="AWS Lambda service icon.">
            <a:extLst>
              <a:ext uri="{FF2B5EF4-FFF2-40B4-BE49-F238E27FC236}">
                <a16:creationId xmlns:a16="http://schemas.microsoft.com/office/drawing/2014/main" id="{2E88D5C2-DCF1-1C29-8751-4CF78CB29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725359" y="36125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AC2E5F91-1061-E447-A297-38A92254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534" y="4373790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</p:txBody>
      </p:sp>
      <p:pic>
        <p:nvPicPr>
          <p:cNvPr id="10" name="Graphic 17" descr="Amazon CloudWatch service icon.">
            <a:extLst>
              <a:ext uri="{FF2B5EF4-FFF2-40B4-BE49-F238E27FC236}">
                <a16:creationId xmlns:a16="http://schemas.microsoft.com/office/drawing/2014/main" id="{1B692ED3-DDFF-E2C3-8C5C-AFDE41CD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8725359" y="10318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6EC4957-E46A-B4F3-1632-D4E616432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584" y="1793883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CloudWatch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CA0040-2C3D-BC67-EBFA-EBEABC6AD7D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780745" y="3991203"/>
            <a:ext cx="20521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6B837-E75F-E2C6-635C-6C87E59A6028}"/>
              </a:ext>
            </a:extLst>
          </p:cNvPr>
          <p:cNvCxnSpPr>
            <a:cxnSpLocks/>
          </p:cNvCxnSpPr>
          <p:nvPr/>
        </p:nvCxnSpPr>
        <p:spPr>
          <a:xfrm flipH="1">
            <a:off x="6590167" y="3991203"/>
            <a:ext cx="20530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78E65C-A141-CC93-10F8-DFBE788CCBF6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9106359" y="1793883"/>
            <a:ext cx="0" cy="1818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6451E57A-C466-AE03-5B90-FE37E4871090}"/>
              </a:ext>
            </a:extLst>
          </p:cNvPr>
          <p:cNvSpPr/>
          <p:nvPr/>
        </p:nvSpPr>
        <p:spPr>
          <a:xfrm>
            <a:off x="1485277" y="2109327"/>
            <a:ext cx="2820668" cy="1054102"/>
          </a:xfrm>
          <a:prstGeom prst="wedgeRoundRectCallout">
            <a:avLst>
              <a:gd name="adj1" fmla="val -6869"/>
              <a:gd name="adj2" fmla="val 1079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24AC9-F97B-9DA6-FB07-DDFD6076B3A5}"/>
              </a:ext>
            </a:extLst>
          </p:cNvPr>
          <p:cNvSpPr/>
          <p:nvPr/>
        </p:nvSpPr>
        <p:spPr>
          <a:xfrm>
            <a:off x="1698264" y="2109327"/>
            <a:ext cx="23946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Application sends</a:t>
            </a:r>
          </a:p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notification to </a:t>
            </a:r>
          </a:p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SNS Topic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847ABDD9-E0A8-82EB-9B6B-BE547FF31711}"/>
              </a:ext>
            </a:extLst>
          </p:cNvPr>
          <p:cNvSpPr/>
          <p:nvPr/>
        </p:nvSpPr>
        <p:spPr>
          <a:xfrm rot="10800000">
            <a:off x="8077025" y="5005854"/>
            <a:ext cx="2820668" cy="820263"/>
          </a:xfrm>
          <a:prstGeom prst="wedgeRoundRectCallout">
            <a:avLst>
              <a:gd name="adj1" fmla="val -6869"/>
              <a:gd name="adj2" fmla="val 1079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EEB662-E82E-746C-70E9-63873025A7EC}"/>
              </a:ext>
            </a:extLst>
          </p:cNvPr>
          <p:cNvSpPr/>
          <p:nvPr/>
        </p:nvSpPr>
        <p:spPr>
          <a:xfrm>
            <a:off x="8277957" y="5211940"/>
            <a:ext cx="24188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Lambda polls SQS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868949-E3C6-0166-FCD7-EFE70159111D}"/>
              </a:ext>
            </a:extLst>
          </p:cNvPr>
          <p:cNvSpPr/>
          <p:nvPr/>
        </p:nvSpPr>
        <p:spPr>
          <a:xfrm>
            <a:off x="538255" y="211379"/>
            <a:ext cx="64849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Simple Serverless Application</a:t>
            </a:r>
          </a:p>
        </p:txBody>
      </p:sp>
      <p:pic>
        <p:nvPicPr>
          <p:cNvPr id="42" name="Picture 41" descr="A yellow and black text&#10;&#10;Description automatically generated">
            <a:extLst>
              <a:ext uri="{FF2B5EF4-FFF2-40B4-BE49-F238E27FC236}">
                <a16:creationId xmlns:a16="http://schemas.microsoft.com/office/drawing/2014/main" id="{F4005117-CB35-10AE-AC7E-483D023A89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969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98786-19FB-2C95-6F3F-C5BA4BC21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97"/>
          <a:stretch/>
        </p:blipFill>
        <p:spPr>
          <a:xfrm>
            <a:off x="0" y="810985"/>
            <a:ext cx="12192000" cy="52360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D92396-915D-3BC0-6720-5AEAE03CC426}"/>
              </a:ext>
            </a:extLst>
          </p:cNvPr>
          <p:cNvSpPr/>
          <p:nvPr/>
        </p:nvSpPr>
        <p:spPr>
          <a:xfrm>
            <a:off x="358238" y="159212"/>
            <a:ext cx="59088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Lambda Setup on AWS SQS</a:t>
            </a:r>
          </a:p>
        </p:txBody>
      </p:sp>
      <p:pic>
        <p:nvPicPr>
          <p:cNvPr id="5" name="Picture 4" descr="A yellow and black text&#10;&#10;Description automatically generated">
            <a:extLst>
              <a:ext uri="{FF2B5EF4-FFF2-40B4-BE49-F238E27FC236}">
                <a16:creationId xmlns:a16="http://schemas.microsoft.com/office/drawing/2014/main" id="{F1037798-E1ED-1AF5-999F-3A4F0913A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2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A4374-7EB0-98F8-6052-4A004FAE1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5" t="17143" r="1251" b="7143"/>
          <a:stretch/>
        </p:blipFill>
        <p:spPr>
          <a:xfrm>
            <a:off x="0" y="832756"/>
            <a:ext cx="12126686" cy="51924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9B991-7C85-471B-36EE-EAF12F5AAAB6}"/>
              </a:ext>
            </a:extLst>
          </p:cNvPr>
          <p:cNvSpPr/>
          <p:nvPr/>
        </p:nvSpPr>
        <p:spPr>
          <a:xfrm>
            <a:off x="1409654" y="287578"/>
            <a:ext cx="18901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Lambda</a:t>
            </a:r>
          </a:p>
        </p:txBody>
      </p:sp>
      <p:pic>
        <p:nvPicPr>
          <p:cNvPr id="5" name="Picture 4" descr="A yellow and black text&#10;&#10;Description automatically generated">
            <a:extLst>
              <a:ext uri="{FF2B5EF4-FFF2-40B4-BE49-F238E27FC236}">
                <a16:creationId xmlns:a16="http://schemas.microsoft.com/office/drawing/2014/main" id="{6B52552B-99AF-8AE3-CFCF-C1AB0F8C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9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BBC194-3949-AA91-9E04-B10CA0C89C04}"/>
              </a:ext>
            </a:extLst>
          </p:cNvPr>
          <p:cNvSpPr/>
          <p:nvPr/>
        </p:nvSpPr>
        <p:spPr>
          <a:xfrm>
            <a:off x="114073" y="159212"/>
            <a:ext cx="63972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Publish Message on AWS SNS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98E13-774A-974E-54AE-6DA573261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3" r="1429" b="6984"/>
          <a:stretch/>
        </p:blipFill>
        <p:spPr>
          <a:xfrm>
            <a:off x="0" y="979713"/>
            <a:ext cx="12017829" cy="52033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6D7D374-65B0-0E68-4C14-AE8FCBCF1A22}"/>
              </a:ext>
            </a:extLst>
          </p:cNvPr>
          <p:cNvSpPr/>
          <p:nvPr/>
        </p:nvSpPr>
        <p:spPr>
          <a:xfrm>
            <a:off x="9546771" y="1885950"/>
            <a:ext cx="2057401" cy="5306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yellow and black text&#10;&#10;Description automatically generated">
            <a:extLst>
              <a:ext uri="{FF2B5EF4-FFF2-40B4-BE49-F238E27FC236}">
                <a16:creationId xmlns:a16="http://schemas.microsoft.com/office/drawing/2014/main" id="{809210A7-BE56-0651-E349-A10FDD80D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4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20CF9-7DB1-D781-70CE-85B5C4F15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4" r="1339" b="6667"/>
          <a:stretch/>
        </p:blipFill>
        <p:spPr>
          <a:xfrm>
            <a:off x="0" y="810985"/>
            <a:ext cx="12028714" cy="5236030"/>
          </a:xfrm>
          <a:prstGeom prst="rect">
            <a:avLst/>
          </a:prstGeom>
        </p:spPr>
      </p:pic>
      <p:pic>
        <p:nvPicPr>
          <p:cNvPr id="4" name="Picture 3" descr="A yellow and black text&#10;&#10;Description automatically generated">
            <a:extLst>
              <a:ext uri="{FF2B5EF4-FFF2-40B4-BE49-F238E27FC236}">
                <a16:creationId xmlns:a16="http://schemas.microsoft.com/office/drawing/2014/main" id="{FE639DA5-3A95-C82B-BD22-B14ACA1FA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2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9CC69ACA-C857-7C5C-9B2E-C180B083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018745" y="3610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39C2173A-03AA-4BAB-9F3D-B9B2E6F3B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0395" y="4373790"/>
            <a:ext cx="2268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6" name="Graphic 26" descr="Amazon Simple Queue Service (Amazon SQS) service icon.">
            <a:extLst>
              <a:ext uri="{FF2B5EF4-FFF2-40B4-BE49-F238E27FC236}">
                <a16:creationId xmlns:a16="http://schemas.microsoft.com/office/drawing/2014/main" id="{61DAC142-5A8F-7E89-47D3-EB206159B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832930" y="3610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5D5EA5F6-2A23-0BD7-4045-0E6B66470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5693" y="4373790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SQS</a:t>
            </a:r>
          </a:p>
        </p:txBody>
      </p:sp>
      <p:pic>
        <p:nvPicPr>
          <p:cNvPr id="8" name="Graphic 10" descr="AWS Lambda service icon.">
            <a:extLst>
              <a:ext uri="{FF2B5EF4-FFF2-40B4-BE49-F238E27FC236}">
                <a16:creationId xmlns:a16="http://schemas.microsoft.com/office/drawing/2014/main" id="{2E88D5C2-DCF1-1C29-8751-4CF78CB29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725359" y="36125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AC2E5F91-1061-E447-A297-38A92254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534" y="4373790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</p:txBody>
      </p:sp>
      <p:pic>
        <p:nvPicPr>
          <p:cNvPr id="10" name="Graphic 17" descr="Amazon CloudWatch service icon.">
            <a:extLst>
              <a:ext uri="{FF2B5EF4-FFF2-40B4-BE49-F238E27FC236}">
                <a16:creationId xmlns:a16="http://schemas.microsoft.com/office/drawing/2014/main" id="{1B692ED3-DDFF-E2C3-8C5C-AFDE41CD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8725359" y="10318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6EC4957-E46A-B4F3-1632-D4E616432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584" y="1793883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CloudWatch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CA0040-2C3D-BC67-EBFA-EBEABC6AD7D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780745" y="3991203"/>
            <a:ext cx="20521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6B837-E75F-E2C6-635C-6C87E59A6028}"/>
              </a:ext>
            </a:extLst>
          </p:cNvPr>
          <p:cNvCxnSpPr>
            <a:cxnSpLocks/>
          </p:cNvCxnSpPr>
          <p:nvPr/>
        </p:nvCxnSpPr>
        <p:spPr>
          <a:xfrm flipH="1">
            <a:off x="6590167" y="3991203"/>
            <a:ext cx="20530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78E65C-A141-CC93-10F8-DFBE788CCBF6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9106359" y="1793883"/>
            <a:ext cx="0" cy="1818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6451E57A-C466-AE03-5B90-FE37E4871090}"/>
              </a:ext>
            </a:extLst>
          </p:cNvPr>
          <p:cNvSpPr/>
          <p:nvPr/>
        </p:nvSpPr>
        <p:spPr>
          <a:xfrm>
            <a:off x="1485277" y="2109327"/>
            <a:ext cx="2820668" cy="1054102"/>
          </a:xfrm>
          <a:prstGeom prst="wedgeRoundRectCallout">
            <a:avLst>
              <a:gd name="adj1" fmla="val -6869"/>
              <a:gd name="adj2" fmla="val 1079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24AC9-F97B-9DA6-FB07-DDFD6076B3A5}"/>
              </a:ext>
            </a:extLst>
          </p:cNvPr>
          <p:cNvSpPr/>
          <p:nvPr/>
        </p:nvSpPr>
        <p:spPr>
          <a:xfrm>
            <a:off x="1698264" y="2109327"/>
            <a:ext cx="23946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Application sends</a:t>
            </a:r>
          </a:p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notification to </a:t>
            </a:r>
          </a:p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SNS Topic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847ABDD9-E0A8-82EB-9B6B-BE547FF31711}"/>
              </a:ext>
            </a:extLst>
          </p:cNvPr>
          <p:cNvSpPr/>
          <p:nvPr/>
        </p:nvSpPr>
        <p:spPr>
          <a:xfrm rot="10800000">
            <a:off x="8077025" y="5005854"/>
            <a:ext cx="2820668" cy="820263"/>
          </a:xfrm>
          <a:prstGeom prst="wedgeRoundRectCallout">
            <a:avLst>
              <a:gd name="adj1" fmla="val -6869"/>
              <a:gd name="adj2" fmla="val 1079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EEB662-E82E-746C-70E9-63873025A7EC}"/>
              </a:ext>
            </a:extLst>
          </p:cNvPr>
          <p:cNvSpPr/>
          <p:nvPr/>
        </p:nvSpPr>
        <p:spPr>
          <a:xfrm>
            <a:off x="8277957" y="5211940"/>
            <a:ext cx="24188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Lambda polls SQS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868949-E3C6-0166-FCD7-EFE70159111D}"/>
              </a:ext>
            </a:extLst>
          </p:cNvPr>
          <p:cNvSpPr/>
          <p:nvPr/>
        </p:nvSpPr>
        <p:spPr>
          <a:xfrm>
            <a:off x="1195746" y="211379"/>
            <a:ext cx="51700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Message fired from SNS</a:t>
            </a:r>
          </a:p>
        </p:txBody>
      </p:sp>
      <p:pic>
        <p:nvPicPr>
          <p:cNvPr id="42" name="Picture 41" descr="A yellow and black text&#10;&#10;Description automatically generated">
            <a:extLst>
              <a:ext uri="{FF2B5EF4-FFF2-40B4-BE49-F238E27FC236}">
                <a16:creationId xmlns:a16="http://schemas.microsoft.com/office/drawing/2014/main" id="{F4005117-CB35-10AE-AC7E-483D023A89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647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37A3F-8564-FA31-208B-35B559E63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4" r="1160" b="6667"/>
          <a:stretch/>
        </p:blipFill>
        <p:spPr>
          <a:xfrm>
            <a:off x="0" y="933909"/>
            <a:ext cx="12050486" cy="523603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05919C2-1401-06EC-316C-47DF49279527}"/>
              </a:ext>
            </a:extLst>
          </p:cNvPr>
          <p:cNvSpPr/>
          <p:nvPr/>
        </p:nvSpPr>
        <p:spPr>
          <a:xfrm>
            <a:off x="2732315" y="2963637"/>
            <a:ext cx="2710543" cy="495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8BEF2-D2DA-7C2E-A275-45603C9DD059}"/>
              </a:ext>
            </a:extLst>
          </p:cNvPr>
          <p:cNvSpPr/>
          <p:nvPr/>
        </p:nvSpPr>
        <p:spPr>
          <a:xfrm>
            <a:off x="989861" y="287578"/>
            <a:ext cx="27297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Cloudwatch</a:t>
            </a:r>
            <a:endParaRPr lang="en-U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Picture 6" descr="A yellow and black text&#10;&#10;Description automatically generated">
            <a:extLst>
              <a:ext uri="{FF2B5EF4-FFF2-40B4-BE49-F238E27FC236}">
                <a16:creationId xmlns:a16="http://schemas.microsoft.com/office/drawing/2014/main" id="{B946D30C-367D-1790-2014-117E6AD72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7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BD1A53-FEA8-1CCE-A85F-5D0BD14D3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97"/>
          <a:stretch/>
        </p:blipFill>
        <p:spPr>
          <a:xfrm>
            <a:off x="0" y="901253"/>
            <a:ext cx="12192000" cy="52360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0E20C8-B1E5-3AB5-EB9E-10A306209F4E}"/>
              </a:ext>
            </a:extLst>
          </p:cNvPr>
          <p:cNvSpPr/>
          <p:nvPr/>
        </p:nvSpPr>
        <p:spPr>
          <a:xfrm>
            <a:off x="2884714" y="4988380"/>
            <a:ext cx="4561115" cy="650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333E44-AFDB-839B-951D-74589E145F9C}"/>
              </a:ext>
            </a:extLst>
          </p:cNvPr>
          <p:cNvSpPr/>
          <p:nvPr/>
        </p:nvSpPr>
        <p:spPr>
          <a:xfrm>
            <a:off x="989861" y="287578"/>
            <a:ext cx="27297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Cloudwatch</a:t>
            </a:r>
            <a:endParaRPr lang="en-U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Picture 10" descr="A yellow and black text&#10;&#10;Description automatically generated">
            <a:extLst>
              <a:ext uri="{FF2B5EF4-FFF2-40B4-BE49-F238E27FC236}">
                <a16:creationId xmlns:a16="http://schemas.microsoft.com/office/drawing/2014/main" id="{15643985-A0FB-3752-70FE-AFFE9036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21695-CAD6-941C-2C6A-9433BD68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6" b="6508"/>
          <a:stretch/>
        </p:blipFill>
        <p:spPr>
          <a:xfrm>
            <a:off x="0" y="933909"/>
            <a:ext cx="12192000" cy="5257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AB966B-B98C-31EE-C71D-5ED2C80E40BB}"/>
              </a:ext>
            </a:extLst>
          </p:cNvPr>
          <p:cNvSpPr/>
          <p:nvPr/>
        </p:nvSpPr>
        <p:spPr>
          <a:xfrm>
            <a:off x="989861" y="287578"/>
            <a:ext cx="27297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Cloudwatch</a:t>
            </a:r>
            <a:endParaRPr lang="en-U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Picture 4" descr="A yellow and black text&#10;&#10;Description automatically generated">
            <a:extLst>
              <a:ext uri="{FF2B5EF4-FFF2-40B4-BE49-F238E27FC236}">
                <a16:creationId xmlns:a16="http://schemas.microsoft.com/office/drawing/2014/main" id="{2961CA51-872A-506A-9E2C-688BBE360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43360-B614-B1C9-0F52-6FA67170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6" r="1339" b="6826"/>
          <a:stretch/>
        </p:blipFill>
        <p:spPr>
          <a:xfrm>
            <a:off x="81643" y="810986"/>
            <a:ext cx="12028714" cy="5236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28029A-9345-2413-F8B1-B7FB5DD9FA52}"/>
              </a:ext>
            </a:extLst>
          </p:cNvPr>
          <p:cNvSpPr/>
          <p:nvPr/>
        </p:nvSpPr>
        <p:spPr>
          <a:xfrm>
            <a:off x="1449431" y="164655"/>
            <a:ext cx="23984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SNS Setup</a:t>
            </a:r>
          </a:p>
        </p:txBody>
      </p:sp>
      <p:pic>
        <p:nvPicPr>
          <p:cNvPr id="5" name="Picture 4" descr="A yellow and black text&#10;&#10;Description automatically generated">
            <a:extLst>
              <a:ext uri="{FF2B5EF4-FFF2-40B4-BE49-F238E27FC236}">
                <a16:creationId xmlns:a16="http://schemas.microsoft.com/office/drawing/2014/main" id="{EEFC763D-7A97-BEFA-0E46-A748CD0E7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5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182D5C-4F4C-7984-58C3-A5BFC1B14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38" r="1339"/>
          <a:stretch/>
        </p:blipFill>
        <p:spPr>
          <a:xfrm>
            <a:off x="81643" y="821871"/>
            <a:ext cx="12028714" cy="521425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EE4B6D-BBF2-E709-C816-B3045BC9E9A0}"/>
              </a:ext>
            </a:extLst>
          </p:cNvPr>
          <p:cNvSpPr/>
          <p:nvPr/>
        </p:nvSpPr>
        <p:spPr>
          <a:xfrm>
            <a:off x="3973286" y="3733800"/>
            <a:ext cx="3135086" cy="587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yellow and black text&#10;&#10;Description automatically generated">
            <a:extLst>
              <a:ext uri="{FF2B5EF4-FFF2-40B4-BE49-F238E27FC236}">
                <a16:creationId xmlns:a16="http://schemas.microsoft.com/office/drawing/2014/main" id="{3E2E3715-0F79-65F5-07D9-241EFC403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7CF425-19ED-C419-13D4-D8520C9AEE36}"/>
              </a:ext>
            </a:extLst>
          </p:cNvPr>
          <p:cNvSpPr/>
          <p:nvPr/>
        </p:nvSpPr>
        <p:spPr>
          <a:xfrm>
            <a:off x="1743236" y="276692"/>
            <a:ext cx="40750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Lambda IAM Rules</a:t>
            </a:r>
          </a:p>
        </p:txBody>
      </p:sp>
    </p:spTree>
    <p:extLst>
      <p:ext uri="{BB962C8B-B14F-4D97-AF65-F5344CB8AC3E}">
        <p14:creationId xmlns:p14="http://schemas.microsoft.com/office/powerpoint/2010/main" val="234976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8D60E-2F21-04AC-D770-D783BEBC9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6" r="1786" b="7301"/>
          <a:stretch/>
        </p:blipFill>
        <p:spPr>
          <a:xfrm>
            <a:off x="0" y="707572"/>
            <a:ext cx="11974286" cy="5203371"/>
          </a:xfrm>
          <a:prstGeom prst="rect">
            <a:avLst/>
          </a:prstGeom>
        </p:spPr>
      </p:pic>
      <p:pic>
        <p:nvPicPr>
          <p:cNvPr id="4" name="Picture 3" descr="A yellow and black text&#10;&#10;Description automatically generated">
            <a:extLst>
              <a:ext uri="{FF2B5EF4-FFF2-40B4-BE49-F238E27FC236}">
                <a16:creationId xmlns:a16="http://schemas.microsoft.com/office/drawing/2014/main" id="{E938EE97-2BC8-A0A3-C53E-F4505F251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AE398-2E92-939B-0074-F407427B4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4" r="1339" b="7143"/>
          <a:stretch/>
        </p:blipFill>
        <p:spPr>
          <a:xfrm>
            <a:off x="81643" y="957941"/>
            <a:ext cx="12028714" cy="5203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99CA4-44C3-DE35-1682-842B666A5071}"/>
              </a:ext>
            </a:extLst>
          </p:cNvPr>
          <p:cNvSpPr txBox="1"/>
          <p:nvPr/>
        </p:nvSpPr>
        <p:spPr>
          <a:xfrm>
            <a:off x="6302829" y="3429000"/>
            <a:ext cx="5170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exports.handler</a:t>
            </a:r>
            <a:r>
              <a:rPr lang="en-US" dirty="0"/>
              <a:t> = async function(event, context) {  </a:t>
            </a:r>
          </a:p>
          <a:p>
            <a:r>
              <a:rPr lang="en-US" dirty="0" err="1"/>
              <a:t>event.Records.forEach</a:t>
            </a:r>
            <a:r>
              <a:rPr lang="en-US" dirty="0"/>
              <a:t>(record =&gt; {    const { body } = record;    console.log(body);  </a:t>
            </a:r>
          </a:p>
          <a:p>
            <a:r>
              <a:rPr lang="en-US" dirty="0"/>
              <a:t>});  </a:t>
            </a:r>
          </a:p>
          <a:p>
            <a:r>
              <a:rPr lang="en-US" dirty="0"/>
              <a:t>return {};</a:t>
            </a:r>
          </a:p>
          <a:p>
            <a:r>
              <a:rPr lang="en-US" dirty="0"/>
              <a:t>}</a:t>
            </a:r>
          </a:p>
        </p:txBody>
      </p:sp>
      <p:pic>
        <p:nvPicPr>
          <p:cNvPr id="5" name="Picture 4" descr="A yellow and black text&#10;&#10;Description automatically generated">
            <a:extLst>
              <a:ext uri="{FF2B5EF4-FFF2-40B4-BE49-F238E27FC236}">
                <a16:creationId xmlns:a16="http://schemas.microsoft.com/office/drawing/2014/main" id="{FFAF1F4C-4A63-B5C8-2743-8D1443271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3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28029A-9345-2413-F8B1-B7FB5DD9FA52}"/>
              </a:ext>
            </a:extLst>
          </p:cNvPr>
          <p:cNvSpPr/>
          <p:nvPr/>
        </p:nvSpPr>
        <p:spPr>
          <a:xfrm>
            <a:off x="1449431" y="164655"/>
            <a:ext cx="23984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SQS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D0329-4CD5-A921-6EB3-9C15FB468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97" r="1518"/>
          <a:stretch/>
        </p:blipFill>
        <p:spPr>
          <a:xfrm>
            <a:off x="92528" y="810986"/>
            <a:ext cx="12006943" cy="5236029"/>
          </a:xfrm>
          <a:prstGeom prst="rect">
            <a:avLst/>
          </a:prstGeom>
        </p:spPr>
      </p:pic>
      <p:pic>
        <p:nvPicPr>
          <p:cNvPr id="6" name="Picture 5" descr="A yellow and black text&#10;&#10;Description automatically generated">
            <a:extLst>
              <a:ext uri="{FF2B5EF4-FFF2-40B4-BE49-F238E27FC236}">
                <a16:creationId xmlns:a16="http://schemas.microsoft.com/office/drawing/2014/main" id="{75C35AE8-5B2D-7FDC-B88F-DDAAD8047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1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91B0C-AC4C-7AA0-11D6-581E668B2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6" r="1518" b="7301"/>
          <a:stretch/>
        </p:blipFill>
        <p:spPr>
          <a:xfrm>
            <a:off x="92528" y="827314"/>
            <a:ext cx="12006943" cy="52033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063DA54-9455-661C-956F-2B4569E6CC6E}"/>
              </a:ext>
            </a:extLst>
          </p:cNvPr>
          <p:cNvSpPr/>
          <p:nvPr/>
        </p:nvSpPr>
        <p:spPr>
          <a:xfrm>
            <a:off x="8294914" y="3690257"/>
            <a:ext cx="3135086" cy="587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F722E-985D-00E5-E29C-38E9242AB3E7}"/>
              </a:ext>
            </a:extLst>
          </p:cNvPr>
          <p:cNvSpPr/>
          <p:nvPr/>
        </p:nvSpPr>
        <p:spPr>
          <a:xfrm>
            <a:off x="1449431" y="164655"/>
            <a:ext cx="23984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SQS Setup</a:t>
            </a:r>
          </a:p>
        </p:txBody>
      </p:sp>
      <p:pic>
        <p:nvPicPr>
          <p:cNvPr id="6" name="Picture 5" descr="A yellow and black text&#10;&#10;Description automatically generated">
            <a:extLst>
              <a:ext uri="{FF2B5EF4-FFF2-40B4-BE49-F238E27FC236}">
                <a16:creationId xmlns:a16="http://schemas.microsoft.com/office/drawing/2014/main" id="{D5A49540-97F7-5DBA-3AFF-9691FF038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2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FC365-FBAA-E92D-85B0-C53BB2153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4" b="6667"/>
          <a:stretch/>
        </p:blipFill>
        <p:spPr>
          <a:xfrm>
            <a:off x="0" y="892628"/>
            <a:ext cx="12192000" cy="52360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D87ACC-7DFA-D1CC-2003-F01DC201C90D}"/>
              </a:ext>
            </a:extLst>
          </p:cNvPr>
          <p:cNvSpPr/>
          <p:nvPr/>
        </p:nvSpPr>
        <p:spPr>
          <a:xfrm>
            <a:off x="104515" y="164655"/>
            <a:ext cx="50882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SNS Setup on AWS SQS</a:t>
            </a:r>
          </a:p>
        </p:txBody>
      </p:sp>
      <p:pic>
        <p:nvPicPr>
          <p:cNvPr id="5" name="Picture 4" descr="A yellow and black text&#10;&#10;Description automatically generated">
            <a:extLst>
              <a:ext uri="{FF2B5EF4-FFF2-40B4-BE49-F238E27FC236}">
                <a16:creationId xmlns:a16="http://schemas.microsoft.com/office/drawing/2014/main" id="{E4A97C52-4AAA-B52D-28B8-AEE5A2E7F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97F1C-B517-502D-1C82-2BF83FF5D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27" r="1160"/>
          <a:stretch/>
        </p:blipFill>
        <p:spPr>
          <a:xfrm>
            <a:off x="70757" y="805543"/>
            <a:ext cx="12050486" cy="524691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3FF053-A42B-6B4C-A737-A30C3B8795E6}"/>
              </a:ext>
            </a:extLst>
          </p:cNvPr>
          <p:cNvSpPr/>
          <p:nvPr/>
        </p:nvSpPr>
        <p:spPr>
          <a:xfrm>
            <a:off x="8294914" y="2917371"/>
            <a:ext cx="3135086" cy="587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DAD1A-FB5E-4428-2D43-C8CEE9603BCD}"/>
              </a:ext>
            </a:extLst>
          </p:cNvPr>
          <p:cNvSpPr/>
          <p:nvPr/>
        </p:nvSpPr>
        <p:spPr>
          <a:xfrm>
            <a:off x="358238" y="159212"/>
            <a:ext cx="59088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Lambda Setup on AWS SQS</a:t>
            </a:r>
          </a:p>
        </p:txBody>
      </p:sp>
      <p:pic>
        <p:nvPicPr>
          <p:cNvPr id="6" name="Picture 5" descr="A yellow and black text&#10;&#10;Description automatically generated">
            <a:extLst>
              <a:ext uri="{FF2B5EF4-FFF2-40B4-BE49-F238E27FC236}">
                <a16:creationId xmlns:a16="http://schemas.microsoft.com/office/drawing/2014/main" id="{C35EB33E-FFC3-D34B-3A39-AF3A78CD7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93" y="582611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42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114</Words>
  <Application>Microsoft Office PowerPoint</Application>
  <PresentationFormat>Widescreen</PresentationFormat>
  <Paragraphs>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Usoro Anthony</dc:creator>
  <cp:lastModifiedBy>Usoro Anthony</cp:lastModifiedBy>
  <cp:revision>5</cp:revision>
  <dcterms:created xsi:type="dcterms:W3CDTF">2024-07-22T07:28:31Z</dcterms:created>
  <dcterms:modified xsi:type="dcterms:W3CDTF">2024-07-22T10:30:58Z</dcterms:modified>
</cp:coreProperties>
</file>